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3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8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95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32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6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24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71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2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12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77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71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29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2A3B5-74F1-43D4-9E03-33B275E4999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DE4CE-3F19-40CE-824C-BB357E24F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4094" y="860611"/>
            <a:ext cx="114568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Michel avait un projet à faire pour son cours d’histoire, mais il n’avait pas de feutres.  Il a dit, « si j’avais de feutres, je pourrais finir mon projet. »</a:t>
            </a:r>
          </a:p>
          <a:p>
            <a:endParaRPr lang="fr-FR" sz="3600" dirty="0"/>
          </a:p>
          <a:p>
            <a:pPr algn="just"/>
            <a:r>
              <a:rPr lang="fr-FR" sz="3600" dirty="0" smtClean="0"/>
              <a:t>Alors, il est allé à Target pour acheter des feutres, mais il n’avait pas assez d’argent pour les acheter.  Ensuite, il est allé à </a:t>
            </a:r>
            <a:r>
              <a:rPr lang="fr-FR" sz="3600" dirty="0" err="1" smtClean="0"/>
              <a:t>Walmart</a:t>
            </a:r>
            <a:r>
              <a:rPr lang="fr-FR" sz="3600" dirty="0" smtClean="0"/>
              <a:t> – les feutres étaient en solde!  Quelle chance!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52034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4094" y="860611"/>
            <a:ext cx="11456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Mettre en ordre logique:</a:t>
            </a:r>
          </a:p>
          <a:p>
            <a:endParaRPr lang="fr-FR" sz="3600" dirty="0"/>
          </a:p>
          <a:p>
            <a:pPr marL="742950" indent="-742950">
              <a:buAutoNum type="alphaUcPeriod"/>
            </a:pPr>
            <a:r>
              <a:rPr lang="fr-FR" sz="3600" dirty="0" smtClean="0"/>
              <a:t>Michel a acheté des feutres à </a:t>
            </a:r>
            <a:r>
              <a:rPr lang="fr-FR" sz="3600" dirty="0" err="1" smtClean="0"/>
              <a:t>Walmart</a:t>
            </a:r>
            <a:r>
              <a:rPr lang="fr-FR" sz="3600" dirty="0" smtClean="0"/>
              <a:t>.</a:t>
            </a:r>
          </a:p>
          <a:p>
            <a:pPr marL="742950" indent="-742950">
              <a:buAutoNum type="alphaUcPeriod"/>
            </a:pPr>
            <a:r>
              <a:rPr lang="fr-FR" sz="3600" dirty="0" smtClean="0"/>
              <a:t>Michel est allé à Target.</a:t>
            </a:r>
          </a:p>
          <a:p>
            <a:pPr marL="742950" indent="-742950">
              <a:buAutoNum type="alphaUcPeriod"/>
            </a:pPr>
            <a:r>
              <a:rPr lang="fr-FR" sz="3600" dirty="0" smtClean="0"/>
              <a:t>Michel n’avait pas de feutres.</a:t>
            </a:r>
          </a:p>
          <a:p>
            <a:pPr marL="742950" indent="-742950">
              <a:buAutoNum type="alphaUcPeriod"/>
            </a:pPr>
            <a:r>
              <a:rPr lang="fr-FR" sz="3600" dirty="0" smtClean="0"/>
              <a:t>Michel a fini son projet.</a:t>
            </a:r>
          </a:p>
          <a:p>
            <a:pPr marL="742950" indent="-742950">
              <a:buAutoNum type="alphaUcPeriod"/>
            </a:pPr>
            <a:r>
              <a:rPr lang="fr-FR" sz="3600" dirty="0" smtClean="0"/>
              <a:t>Si Michel avait des feutres, il pourrait finir son projet.</a:t>
            </a:r>
            <a:endParaRPr lang="fr-FR" sz="3600" dirty="0"/>
          </a:p>
          <a:p>
            <a:pPr marL="742950" indent="-742950">
              <a:buAutoNum type="alphaUcPeriod"/>
            </a:pPr>
            <a:r>
              <a:rPr lang="fr-FR" sz="3600" dirty="0" smtClean="0"/>
              <a:t>Michel avait un projet d’histoire à finir.</a:t>
            </a:r>
          </a:p>
        </p:txBody>
      </p:sp>
    </p:spTree>
    <p:extLst>
      <p:ext uri="{BB962C8B-B14F-4D97-AF65-F5344CB8AC3E}">
        <p14:creationId xmlns:p14="http://schemas.microsoft.com/office/powerpoint/2010/main" val="3574785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4094" y="860611"/>
            <a:ext cx="114568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err="1" smtClean="0"/>
              <a:t>Create</a:t>
            </a:r>
            <a:r>
              <a:rPr lang="fr-FR" sz="3600" dirty="0" smtClean="0"/>
              <a:t> </a:t>
            </a:r>
            <a:r>
              <a:rPr lang="fr-FR" sz="3600" dirty="0" err="1" smtClean="0"/>
              <a:t>your</a:t>
            </a:r>
            <a:r>
              <a:rPr lang="fr-FR" sz="3600" dirty="0" smtClean="0"/>
              <a:t> </a:t>
            </a:r>
            <a:r>
              <a:rPr lang="fr-FR" sz="3600" dirty="0" err="1" smtClean="0"/>
              <a:t>own</a:t>
            </a:r>
            <a:r>
              <a:rPr lang="fr-FR" sz="3600" dirty="0" smtClean="0"/>
              <a:t>!  Write </a:t>
            </a:r>
            <a:r>
              <a:rPr lang="fr-FR" sz="3600" dirty="0" err="1" smtClean="0"/>
              <a:t>your</a:t>
            </a:r>
            <a:r>
              <a:rPr lang="fr-FR" sz="3600" dirty="0" smtClean="0"/>
              <a:t> </a:t>
            </a:r>
            <a:r>
              <a:rPr lang="fr-FR" sz="3600" dirty="0" err="1" smtClean="0"/>
              <a:t>own</a:t>
            </a:r>
            <a:r>
              <a:rPr lang="fr-FR" sz="3600" dirty="0" smtClean="0"/>
              <a:t> mini story.  Use </a:t>
            </a:r>
            <a:r>
              <a:rPr lang="fr-FR" sz="3600" dirty="0" err="1" smtClean="0"/>
              <a:t>each</a:t>
            </a:r>
            <a:r>
              <a:rPr lang="fr-FR" sz="3600" dirty="0" smtClean="0"/>
              <a:t> of the phrases </a:t>
            </a:r>
            <a:r>
              <a:rPr lang="fr-FR" sz="3600" dirty="0" err="1" smtClean="0"/>
              <a:t>below</a:t>
            </a:r>
            <a:r>
              <a:rPr lang="fr-FR" sz="3600" dirty="0" smtClean="0"/>
              <a:t> at least once:</a:t>
            </a:r>
          </a:p>
          <a:p>
            <a:endParaRPr lang="fr-FR" sz="3600" dirty="0"/>
          </a:p>
          <a:p>
            <a:r>
              <a:rPr lang="fr-FR" sz="3600" dirty="0" smtClean="0"/>
              <a:t>(lui) dit</a:t>
            </a:r>
          </a:p>
          <a:p>
            <a:r>
              <a:rPr lang="fr-FR" sz="3600" dirty="0" smtClean="0"/>
              <a:t>avait</a:t>
            </a:r>
          </a:p>
          <a:p>
            <a:r>
              <a:rPr lang="fr-FR" sz="3600" dirty="0" smtClean="0"/>
              <a:t>était</a:t>
            </a:r>
          </a:p>
          <a:p>
            <a:r>
              <a:rPr lang="fr-FR" sz="3600" smtClean="0"/>
              <a:t>pourrait</a:t>
            </a:r>
            <a:endParaRPr lang="fr-FR" sz="3600" dirty="0" smtClean="0"/>
          </a:p>
        </p:txBody>
      </p:sp>
    </p:spTree>
    <p:extLst>
      <p:ext uri="{BB962C8B-B14F-4D97-AF65-F5344CB8AC3E}">
        <p14:creationId xmlns:p14="http://schemas.microsoft.com/office/powerpoint/2010/main" val="1190378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101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2016-09-19T16:27:20Z</dcterms:created>
  <dcterms:modified xsi:type="dcterms:W3CDTF">2016-09-19T16:33:05Z</dcterms:modified>
</cp:coreProperties>
</file>